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3" r:id="rId5"/>
    <p:sldId id="264" r:id="rId6"/>
    <p:sldId id="265" r:id="rId7"/>
    <p:sldId id="266" r:id="rId8"/>
    <p:sldId id="267" r:id="rId9"/>
    <p:sldId id="268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17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83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029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84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015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48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82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732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847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73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48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25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AF5704-1E09-DD47-B292-E164A6C5D9CD}" type="datetimeFigureOut">
              <a:rPr lang="en-US" smtClean="0"/>
              <a:t>6/26/13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7D3769-ADF8-9142-81BF-44F56B9E14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549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A uses can “capture” a new photo or “select” an existing photo stored on the device.</a:t>
            </a:r>
          </a:p>
          <a:p>
            <a:endParaRPr lang="en-US" dirty="0"/>
          </a:p>
          <a:p>
            <a:r>
              <a:rPr lang="en-US" dirty="0" smtClean="0"/>
              <a:t>In this demo, the user chooses to “Capture” a new photo.</a:t>
            </a:r>
            <a:endParaRPr lang="en-US" dirty="0"/>
          </a:p>
        </p:txBody>
      </p:sp>
      <p:pic>
        <p:nvPicPr>
          <p:cNvPr id="3" name="Content Placeholder 2" descr="2013-06-26 16.36.23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30" r="-276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89974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Camera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user uses the built-in camera to capture a photo.</a:t>
            </a:r>
            <a:endParaRPr lang="en-US" dirty="0"/>
          </a:p>
        </p:txBody>
      </p:sp>
      <p:pic>
        <p:nvPicPr>
          <p:cNvPr id="7" name="Content Placeholder 6" descr="2013-06-26 16.37.14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30" r="-276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18599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Screen (+ photo)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After a new photo is captured, the user sees the captured photo shown in the main screen.</a:t>
            </a:r>
          </a:p>
          <a:p>
            <a:endParaRPr lang="en-US" dirty="0" smtClean="0"/>
          </a:p>
          <a:p>
            <a:r>
              <a:rPr lang="en-US" dirty="0" smtClean="0"/>
              <a:t>The user touches the “Nearest Landmark” field to see the next screen.</a:t>
            </a:r>
            <a:endParaRPr lang="en-US" dirty="0"/>
          </a:p>
        </p:txBody>
      </p:sp>
      <p:pic>
        <p:nvPicPr>
          <p:cNvPr id="7" name="Content Placeholder 6" descr="2013-06-26 16.37.1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30" r="-27630"/>
          <a:stretch>
            <a:fillRect/>
          </a:stretch>
        </p:blipFill>
        <p:spPr/>
      </p:pic>
      <p:sp>
        <p:nvSpPr>
          <p:cNvPr id="8" name="Oval 7"/>
          <p:cNvSpPr/>
          <p:nvPr/>
        </p:nvSpPr>
        <p:spPr>
          <a:xfrm>
            <a:off x="5668211" y="2967789"/>
            <a:ext cx="401052" cy="38768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052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Park Map</a:t>
            </a:r>
            <a:endParaRPr lang="en-US" dirty="0"/>
          </a:p>
        </p:txBody>
      </p:sp>
      <p:pic>
        <p:nvPicPr>
          <p:cNvPr id="5" name="Content Placeholder 4" descr="2013-06-26 16.37.39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30" r="-2763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user can see the map of the park.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7127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Park Map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user can pitch zoom. </a:t>
            </a:r>
            <a:endParaRPr lang="en-US" dirty="0"/>
          </a:p>
        </p:txBody>
      </p:sp>
      <p:pic>
        <p:nvPicPr>
          <p:cNvPr id="6" name="Content Placeholder 5" descr="2013-06-26 16.37.5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30" r="-276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36591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Park Map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user touches the number 4. A dialog box pops up to confirm the selection.</a:t>
            </a:r>
            <a:endParaRPr lang="en-US" dirty="0"/>
          </a:p>
        </p:txBody>
      </p:sp>
      <p:pic>
        <p:nvPicPr>
          <p:cNvPr id="5" name="Content Placeholder 4" descr="2013-06-26 16.37.50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30" r="-276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02858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pic>
        <p:nvPicPr>
          <p:cNvPr id="5" name="Content Placeholder 4" descr="2013-06-26 16.38.08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30" r="-2763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selected landmark’s name is displayed.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1222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user can enter his/her name.</a:t>
            </a:r>
            <a:endParaRPr lang="en-US" dirty="0"/>
          </a:p>
        </p:txBody>
      </p:sp>
      <p:pic>
        <p:nvPicPr>
          <p:cNvPr id="6" name="Content Placeholder 5" descr="2013-06-26 16.38.17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30" r="-276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95424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Screen</a:t>
            </a:r>
            <a:endParaRPr lang="en-US" dirty="0"/>
          </a:p>
        </p:txBody>
      </p:sp>
      <p:pic>
        <p:nvPicPr>
          <p:cNvPr id="5" name="Content Placeholder 4" descr="2013-06-26 16.38.36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7630" r="-27630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The user selects a category and adds a comment.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0303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163</Words>
  <Application>Microsoft Macintosh PowerPoint</Application>
  <PresentationFormat>On-screen Show (4:3)</PresentationFormat>
  <Paragraphs>22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Main Screen</vt:lpstr>
      <vt:lpstr>Camera</vt:lpstr>
      <vt:lpstr>Main Screen (+ photo)</vt:lpstr>
      <vt:lpstr>Park Map</vt:lpstr>
      <vt:lpstr>Park Map</vt:lpstr>
      <vt:lpstr>Park Map</vt:lpstr>
      <vt:lpstr>Main Screen</vt:lpstr>
      <vt:lpstr>Main Screen</vt:lpstr>
      <vt:lpstr>Main Screen</vt:lpstr>
    </vt:vector>
  </TitlesOfParts>
  <Company>University of Colorado Boulder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Main Screen</dc:title>
  <dc:creator>Tom Yeh</dc:creator>
  <cp:lastModifiedBy>Tom Yeh</cp:lastModifiedBy>
  <cp:revision>3</cp:revision>
  <dcterms:created xsi:type="dcterms:W3CDTF">2013-06-05T11:24:45Z</dcterms:created>
  <dcterms:modified xsi:type="dcterms:W3CDTF">2013-06-26T22:52:10Z</dcterms:modified>
</cp:coreProperties>
</file>

<file path=docProps/thumbnail.jpeg>
</file>